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41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07/30/1441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/>
              <a:t/>
            </a:r>
            <a:br>
              <a:rPr lang="en-US" sz="4000" b="1"/>
            </a:br>
            <a:r>
              <a:rPr lang="en-US" b="1" smtClean="0">
                <a:solidFill>
                  <a:srgbClr val="C00000"/>
                </a:solidFill>
                <a:latin typeface="Algerian" pitchFamily="82" charset="0"/>
              </a:rPr>
              <a:t>Physical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lecture-1</a:t>
            </a:r>
            <a:r>
              <a:rPr lang="en-US" sz="4000" b="1" dirty="0" smtClean="0"/>
              <a:t>                                </a:t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991" y="3140968"/>
            <a:ext cx="7848872" cy="2664296"/>
          </a:xfrm>
        </p:spPr>
        <p:txBody>
          <a:bodyPr>
            <a:normAutofit fontScale="32500" lnSpcReduction="20000"/>
          </a:bodyPr>
          <a:lstStyle/>
          <a:p>
            <a:pPr eaLnBrk="0" fontAlgn="base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dirty="0"/>
          </a:p>
          <a:p>
            <a:pPr eaLnBrk="0" fontAlgn="base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dirty="0"/>
          </a:p>
          <a:p>
            <a:pPr eaLnBrk="0" fontAlgn="base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dirty="0"/>
          </a:p>
          <a:p>
            <a:pPr eaLnBrk="0" fontAlgn="base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dirty="0"/>
          </a:p>
          <a:p>
            <a:pPr eaLnBrk="0" fontAlgn="base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dirty="0"/>
          </a:p>
          <a:p>
            <a:pPr eaLnBrk="0" fontAlgn="base" hangingPunct="0"/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/>
          </a:p>
          <a:p>
            <a:pPr eaLnBrk="0" fontAlgn="base" hangingPunct="0"/>
            <a:r>
              <a:rPr lang="en-US" sz="12800" dirty="0"/>
              <a:t> </a:t>
            </a:r>
          </a:p>
          <a:p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528" y="2780928"/>
            <a:ext cx="813690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3600" b="1" u="sng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Physics </a:t>
            </a:r>
            <a:r>
              <a:rPr lang="en-US" sz="3600" b="1" u="sng" dirty="0" err="1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Measurments</a:t>
            </a:r>
            <a:r>
              <a:rPr lang="en-US" sz="3600" b="1" u="sng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 and Vectors </a:t>
            </a:r>
            <a:r>
              <a:rPr lang="en-US" sz="2800" b="1" u="sng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2800" u="none" strike="noStrike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6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0" y="1428750"/>
            <a:ext cx="637794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799288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8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0485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13690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5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06489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2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570038"/>
            <a:ext cx="5608320" cy="37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13690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7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157"/>
            <a:ext cx="8352928" cy="32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424936" cy="340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5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20891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08512" cy="614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644008" cy="5854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064896" cy="6103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68951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1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</Words>
  <Application>Microsoft Office PowerPoint</Application>
  <PresentationFormat>On-screen Show (4:3)</PresentationFormat>
  <Paragraphs>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Physical                            lecture-1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17</cp:revision>
  <dcterms:created xsi:type="dcterms:W3CDTF">2015-12-06T18:43:31Z</dcterms:created>
  <dcterms:modified xsi:type="dcterms:W3CDTF">2020-03-24T19:12:06Z</dcterms:modified>
</cp:coreProperties>
</file>